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1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6" r:id="rId9"/>
    <p:sldId id="267" r:id="rId10"/>
    <p:sldId id="268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90FF"/>
    <a:srgbClr val="9BB2FF"/>
    <a:srgbClr val="66CCFF"/>
    <a:srgbClr val="9081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172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19.wdp>
</file>

<file path=ppt/media/hdphoto2.wdp>
</file>

<file path=ppt/media/hdphoto20.wdp>
</file>

<file path=ppt/media/hdphoto21.wdp>
</file>

<file path=ppt/media/hdphoto22.wdp>
</file>

<file path=ppt/media/hdphoto23.wdp>
</file>

<file path=ppt/media/hdphoto24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111CB-EB4E-2E42-88A8-F5A8E507DF09}" type="datetimeFigureOut">
              <a:rPr lang="en-US" smtClean="0"/>
              <a:t>2/23/14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D0F10-DFE6-ED43-8C10-4C8A8684520E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2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</p:sldLayoutIdLst>
  <mc:AlternateContent xmlns:mc="http://schemas.openxmlformats.org/markup-compatibility/2006" xmlns:p14="http://schemas.microsoft.com/office/powerpoint/2010/main">
    <mc:Choice Requires="p14">
      <p:transition p14:dur="100" advClick="0" advTm="2000">
        <p:cut/>
      </p:transition>
    </mc:Choice>
    <mc:Fallback xmlns="">
      <p:transition xmlns:p14="http://schemas.microsoft.com/office/powerpoint/2010/main" advClick="0" advTm="2000">
        <p:cut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4" Type="http://schemas.openxmlformats.org/officeDocument/2006/relationships/image" Target="../media/image2.png"/><Relationship Id="rId5" Type="http://schemas.microsoft.com/office/2007/relationships/hdphoto" Target="../media/hdphoto21.wdp"/><Relationship Id="rId6" Type="http://schemas.openxmlformats.org/officeDocument/2006/relationships/image" Target="../media/image3.png"/><Relationship Id="rId7" Type="http://schemas.microsoft.com/office/2007/relationships/hdphoto" Target="../media/hdphoto10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1" Type="http://schemas.microsoft.com/office/2007/relationships/hdphoto" Target="../media/hdphoto24.wdp"/><Relationship Id="rId12" Type="http://schemas.openxmlformats.org/officeDocument/2006/relationships/image" Target="../media/image5.png"/><Relationship Id="rId13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22.wdp"/><Relationship Id="rId4" Type="http://schemas.openxmlformats.org/officeDocument/2006/relationships/image" Target="../media/image2.png"/><Relationship Id="rId5" Type="http://schemas.microsoft.com/office/2007/relationships/hdphoto" Target="../media/hdphoto23.wdp"/><Relationship Id="rId6" Type="http://schemas.openxmlformats.org/officeDocument/2006/relationships/image" Target="../media/image3.png"/><Relationship Id="rId7" Type="http://schemas.microsoft.com/office/2007/relationships/hdphoto" Target="../media/hdphoto10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2.png"/><Relationship Id="rId5" Type="http://schemas.microsoft.com/office/2007/relationships/hdphoto" Target="../media/hdphoto5.wdp"/><Relationship Id="rId6" Type="http://schemas.openxmlformats.org/officeDocument/2006/relationships/image" Target="../media/image3.png"/><Relationship Id="rId7" Type="http://schemas.microsoft.com/office/2007/relationships/hdphoto" Target="../media/hdphoto6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4" Type="http://schemas.openxmlformats.org/officeDocument/2006/relationships/image" Target="../media/image2.png"/><Relationship Id="rId5" Type="http://schemas.microsoft.com/office/2007/relationships/hdphoto" Target="../media/hdphoto9.wdp"/><Relationship Id="rId6" Type="http://schemas.openxmlformats.org/officeDocument/2006/relationships/image" Target="../media/image3.png"/><Relationship Id="rId7" Type="http://schemas.microsoft.com/office/2007/relationships/hdphoto" Target="../media/hdphoto10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4" Type="http://schemas.openxmlformats.org/officeDocument/2006/relationships/image" Target="../media/image2.png"/><Relationship Id="rId5" Type="http://schemas.microsoft.com/office/2007/relationships/hdphoto" Target="../media/hdphoto13.wdp"/><Relationship Id="rId6" Type="http://schemas.openxmlformats.org/officeDocument/2006/relationships/image" Target="../media/image3.png"/><Relationship Id="rId7" Type="http://schemas.microsoft.com/office/2007/relationships/hdphoto" Target="../media/hdphoto6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4.wdp"/><Relationship Id="rId4" Type="http://schemas.openxmlformats.org/officeDocument/2006/relationships/image" Target="../media/image2.png"/><Relationship Id="rId5" Type="http://schemas.microsoft.com/office/2007/relationships/hdphoto" Target="../media/hdphoto15.wdp"/><Relationship Id="rId6" Type="http://schemas.openxmlformats.org/officeDocument/2006/relationships/image" Target="../media/image3.png"/><Relationship Id="rId7" Type="http://schemas.microsoft.com/office/2007/relationships/hdphoto" Target="../media/hdphoto16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7.wdp"/><Relationship Id="rId4" Type="http://schemas.openxmlformats.org/officeDocument/2006/relationships/image" Target="../media/image2.png"/><Relationship Id="rId5" Type="http://schemas.microsoft.com/office/2007/relationships/hdphoto" Target="../media/hdphoto15.wdp"/><Relationship Id="rId6" Type="http://schemas.openxmlformats.org/officeDocument/2006/relationships/image" Target="../media/image3.png"/><Relationship Id="rId7" Type="http://schemas.microsoft.com/office/2007/relationships/hdphoto" Target="../media/hdphoto18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9.wdp"/><Relationship Id="rId4" Type="http://schemas.openxmlformats.org/officeDocument/2006/relationships/image" Target="../media/image2.png"/><Relationship Id="rId5" Type="http://schemas.microsoft.com/office/2007/relationships/hdphoto" Target="../media/hdphoto20.wdp"/><Relationship Id="rId6" Type="http://schemas.openxmlformats.org/officeDocument/2006/relationships/image" Target="../media/image3.png"/><Relationship Id="rId7" Type="http://schemas.microsoft.com/office/2007/relationships/hdphoto" Target="../media/hdphoto18.wdp"/><Relationship Id="rId8" Type="http://schemas.openxmlformats.org/officeDocument/2006/relationships/image" Target="../media/image4.png"/><Relationship Id="rId9" Type="http://schemas.microsoft.com/office/2007/relationships/hdphoto" Target="../media/hdphoto7.wdp"/><Relationship Id="rId10" Type="http://schemas.openxmlformats.org/officeDocument/2006/relationships/image" Target="../media/image5.png"/><Relationship Id="rId11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249435" y="2596710"/>
            <a:ext cx="197170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balls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79217" y="3243746"/>
            <a:ext cx="1971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bot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264326" y="3722747"/>
            <a:ext cx="1971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Find best shot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7279217" y="4138871"/>
            <a:ext cx="197170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Instruct bot to play shot</a:t>
            </a:r>
            <a:endParaRPr lang="en-US" sz="1600" dirty="0">
              <a:solidFill>
                <a:schemeClr val="accent3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3" name="TextBox 22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grpSp>
        <p:nvGrpSpPr>
          <p:cNvPr id="45" name="Group 44"/>
          <p:cNvGrpSpPr/>
          <p:nvPr/>
        </p:nvGrpSpPr>
        <p:grpSpPr>
          <a:xfrm>
            <a:off x="3084851" y="3722747"/>
            <a:ext cx="2368735" cy="624235"/>
            <a:chOff x="3084851" y="3722747"/>
            <a:chExt cx="2368735" cy="624235"/>
          </a:xfrm>
        </p:grpSpPr>
        <p:sp>
          <p:nvSpPr>
            <p:cNvPr id="38" name="Right Arrow 37"/>
            <p:cNvSpPr/>
            <p:nvPr/>
          </p:nvSpPr>
          <p:spPr>
            <a:xfrm rot="8906354">
              <a:off x="3084851" y="3836236"/>
              <a:ext cx="2368735" cy="361111"/>
            </a:xfrm>
            <a:prstGeom prst="rightArrow">
              <a:avLst/>
            </a:prstGeom>
            <a:solidFill>
              <a:srgbClr val="3290FF"/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941" b="97059" l="0" r="99020">
                          <a14:foregroundMark x1="50980" y1="47059" x2="50980" y2="47059"/>
                          <a14:foregroundMark x1="51961" y1="30392" x2="53922" y2="65686"/>
                        </a14:backgroundRemoval>
                      </a14:imgEffect>
                      <a14:imgEffect>
                        <a14:brightnessContrast bright="40000" contrast="-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3918336" y="3722747"/>
              <a:ext cx="624235" cy="624235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000">
        <p:fade/>
      </p:transition>
    </mc:Choice>
    <mc:Fallback xmlns="">
      <p:transition xmlns:p14="http://schemas.microsoft.com/office/powerpoint/2010/main" spd="med" advClick="0" advTm="3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902216" y="2457392"/>
            <a:ext cx="6700246" cy="3677460"/>
            <a:chOff x="902216" y="2457392"/>
            <a:chExt cx="6700246" cy="3677460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902216" y="2457392"/>
              <a:ext cx="1246532" cy="2707362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>
              <a:endCxn id="22" idx="7"/>
            </p:cNvCxnSpPr>
            <p:nvPr/>
          </p:nvCxnSpPr>
          <p:spPr>
            <a:xfrm>
              <a:off x="2148747" y="2457392"/>
              <a:ext cx="4472487" cy="2021398"/>
            </a:xfrm>
            <a:prstGeom prst="line">
              <a:avLst/>
            </a:prstGeom>
            <a:ln>
              <a:prstDash val="lg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902216" y="4194655"/>
              <a:ext cx="6700246" cy="1940197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shade val="51000"/>
                    <a:satMod val="130000"/>
                    <a:alpha val="24000"/>
                  </a:schemeClr>
                </a:gs>
                <a:gs pos="80000">
                  <a:schemeClr val="accent1">
                    <a:shade val="93000"/>
                    <a:satMod val="130000"/>
                    <a:alpha val="24000"/>
                  </a:schemeClr>
                </a:gs>
                <a:gs pos="100000">
                  <a:schemeClr val="accent1">
                    <a:shade val="94000"/>
                    <a:satMod val="135000"/>
                    <a:alpha val="24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ight Arrow 34"/>
          <p:cNvSpPr/>
          <p:nvPr/>
        </p:nvSpPr>
        <p:spPr>
          <a:xfrm>
            <a:off x="3623359" y="2204025"/>
            <a:ext cx="1252246" cy="261494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3"/>
              </a:solidFill>
            </a:endParaRPr>
          </a:p>
        </p:txBody>
      </p: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3365393" y="1784866"/>
            <a:ext cx="1557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Image capture</a:t>
            </a:r>
            <a:endParaRPr lang="en-US" dirty="0">
              <a:solidFill>
                <a:schemeClr val="accent3"/>
              </a:solidFill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249435" y="2596710"/>
            <a:ext cx="197170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balls</a:t>
            </a:r>
            <a:endParaRPr lang="en-US" sz="1600" dirty="0">
              <a:solidFill>
                <a:schemeClr val="accent3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0" name="TextBox 19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249435" y="2596710"/>
            <a:ext cx="197170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balls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79217" y="3243746"/>
            <a:ext cx="1971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bot</a:t>
            </a:r>
            <a:endParaRPr lang="en-US" sz="1600" dirty="0">
              <a:solidFill>
                <a:schemeClr val="accent3"/>
              </a:solidFill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838427" y="4657089"/>
            <a:ext cx="2159371" cy="1615657"/>
            <a:chOff x="1855259" y="4408047"/>
            <a:chExt cx="2483104" cy="168873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21778" b="76889" l="4000" r="96889">
                          <a14:foregroundMark x1="25333" y1="76889" x2="25333" y2="76889"/>
                          <a14:foregroundMark x1="4444" y1="56000" x2="4444" y2="56000"/>
                          <a14:foregroundMark x1="93778" y1="43556" x2="93778" y2="43556"/>
                          <a14:foregroundMark x1="72889" y1="22222" x2="72889" y2="22222"/>
                          <a14:foregroundMark x1="96889" y1="41778" x2="96889" y2="41778"/>
                        </a14:backgroundRemoval>
                      </a14:imgEffect>
                    </a14:imgLayer>
                  </a14:imgProps>
                </a:ext>
              </a:extLst>
            </a:blip>
            <a:srcRect t="20427" b="19002"/>
            <a:stretch/>
          </p:blipFill>
          <p:spPr>
            <a:xfrm rot="1130378">
              <a:off x="1855259" y="4408047"/>
              <a:ext cx="2483104" cy="150406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2178992" y="5727446"/>
              <a:ext cx="20728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Table top pool table</a:t>
              </a:r>
              <a:endParaRPr lang="en-US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442972" y="4761948"/>
            <a:ext cx="2475364" cy="1940197"/>
            <a:chOff x="1442972" y="4761948"/>
            <a:chExt cx="2475364" cy="1940197"/>
          </a:xfrm>
        </p:grpSpPr>
        <p:pic>
          <p:nvPicPr>
            <p:cNvPr id="7" name="Picture 6" descr="Bot_front.jpg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670" b="96131" l="1322" r="96642">
                          <a14:foregroundMark x1="13076" y1="58780" x2="13076" y2="58780"/>
                          <a14:foregroundMark x1="6895" y1="21354" x2="6895" y2="21354"/>
                          <a14:foregroundMark x1="96677" y1="43304" x2="96677" y2="43304"/>
                          <a14:foregroundMark x1="42194" y1="87128" x2="42194" y2="87128"/>
                          <a14:backgroundMark x1="70061" y1="44568" x2="70061" y2="44568"/>
                          <a14:backgroundMark x1="77492" y1="45908" x2="77492" y2="45908"/>
                          <a14:backgroundMark x1="64487" y1="44568" x2="64487" y2="44568"/>
                          <a14:backgroundMark x1="7503" y1="52307" x2="7503" y2="5230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42972" y="4761948"/>
              <a:ext cx="2377205" cy="1141466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91595" y="6055814"/>
              <a:ext cx="232674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Robot built with LEGO</a:t>
              </a:r>
            </a:p>
            <a:p>
              <a:pPr algn="ctr"/>
              <a:r>
                <a:rPr lang="en-US" dirty="0" err="1" smtClean="0"/>
                <a:t>Mindstorms</a:t>
              </a:r>
              <a:endParaRPr lang="en-US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43353" y="1722661"/>
            <a:ext cx="2444145" cy="3776622"/>
            <a:chOff x="43353" y="1722661"/>
            <a:chExt cx="2444145" cy="3776622"/>
          </a:xfrm>
        </p:grpSpPr>
        <p:sp>
          <p:nvSpPr>
            <p:cNvPr id="14" name="TextBox 13"/>
            <p:cNvSpPr txBox="1"/>
            <p:nvPr/>
          </p:nvSpPr>
          <p:spPr>
            <a:xfrm>
              <a:off x="785518" y="1722661"/>
              <a:ext cx="1612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Camera mount</a:t>
              </a:r>
              <a:endParaRPr lang="en-US" dirty="0"/>
            </a:p>
          </p:txBody>
        </p:sp>
        <p:pic>
          <p:nvPicPr>
            <p:cNvPr id="15" name="Picture 14"/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1556" b="72000" l="6667" r="92000"/>
                      </a14:imgEffect>
                    </a14:imgLayer>
                  </a14:imgProps>
                </a:ext>
              </a:extLst>
            </a:blip>
            <a:srcRect l="7001" t="11711" r="8464" b="25102"/>
            <a:stretch/>
          </p:blipFill>
          <p:spPr>
            <a:xfrm rot="5606994">
              <a:off x="-722522" y="2927853"/>
              <a:ext cx="3337305" cy="1805556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0851" b="82128" l="7477" r="93458"/>
                      </a14:imgEffect>
                    </a14:imgLayer>
                  </a14:imgProps>
                </a:ext>
              </a:extLst>
            </a:blip>
            <a:srcRect l="7307" t="20433" r="6105" b="19486"/>
            <a:stretch/>
          </p:blipFill>
          <p:spPr>
            <a:xfrm>
              <a:off x="1318458" y="2116859"/>
              <a:ext cx="1169040" cy="890748"/>
            </a:xfrm>
            <a:prstGeom prst="rect">
              <a:avLst/>
            </a:prstGeom>
          </p:spPr>
        </p:pic>
      </p:grpSp>
      <p:sp>
        <p:nvSpPr>
          <p:cNvPr id="37" name="Title 36"/>
          <p:cNvSpPr>
            <a:spLocks noGrp="1"/>
          </p:cNvSpPr>
          <p:nvPr>
            <p:ph type="title"/>
          </p:nvPr>
        </p:nvSpPr>
        <p:spPr>
          <a:xfrm>
            <a:off x="457200" y="220612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dirty="0" smtClean="0">
                <a:solidFill>
                  <a:srgbClr val="3366FF"/>
                </a:solidFill>
                <a:latin typeface="Apple Chancery"/>
                <a:ea typeface="Calibri"/>
                <a:cs typeface="Times New Roman"/>
              </a:rPr>
              <a:t>P</a:t>
            </a:r>
            <a:r>
              <a:rPr lang="en-US" sz="5400" dirty="0" smtClean="0">
                <a:solidFill>
                  <a:srgbClr val="FFD966"/>
                </a:solidFill>
                <a:latin typeface="Apple Chancery"/>
                <a:ea typeface="Calibri"/>
                <a:cs typeface="Times New Roman"/>
              </a:rPr>
              <a:t>R</a:t>
            </a:r>
            <a:r>
              <a:rPr lang="en-US" sz="5400" dirty="0" smtClean="0">
                <a:solidFill>
                  <a:srgbClr val="70AD47"/>
                </a:solidFill>
                <a:latin typeface="Apple Chancery"/>
                <a:ea typeface="Calibri"/>
                <a:cs typeface="Times New Roman"/>
              </a:rPr>
              <a:t>A</a:t>
            </a:r>
            <a:r>
              <a:rPr lang="en-US" sz="5400" dirty="0" smtClean="0">
                <a:solidFill>
                  <a:srgbClr val="FF0000"/>
                </a:solidFill>
                <a:latin typeface="Apple Chancery"/>
                <a:ea typeface="Calibri"/>
                <a:cs typeface="Times New Roman"/>
              </a:rPr>
              <a:t>I</a:t>
            </a:r>
            <a:r>
              <a:rPr lang="en-US" sz="5400" dirty="0" smtClean="0">
                <a:solidFill>
                  <a:srgbClr val="EE5FDF"/>
                </a:solidFill>
                <a:latin typeface="Apple Chancery"/>
                <a:ea typeface="Calibri"/>
                <a:cs typeface="Times New Roman"/>
              </a:rPr>
              <a:t>S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249435" y="2596710"/>
            <a:ext cx="1971706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balls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279217" y="3243746"/>
            <a:ext cx="1971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Identify &amp; locate bot</a:t>
            </a:r>
            <a:endParaRPr lang="en-US" sz="1600" dirty="0">
              <a:solidFill>
                <a:schemeClr val="accent3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7264326" y="3722747"/>
            <a:ext cx="19717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chemeClr val="accent3"/>
                </a:solidFill>
              </a:rPr>
              <a:t>Find best shot</a:t>
            </a:r>
            <a:endParaRPr lang="en-US" sz="1600" dirty="0">
              <a:solidFill>
                <a:schemeClr val="accent3"/>
              </a:solidFill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5372905" y="1436638"/>
            <a:ext cx="2066641" cy="1937945"/>
            <a:chOff x="5372905" y="1436638"/>
            <a:chExt cx="2066641" cy="1937945"/>
          </a:xfrm>
        </p:grpSpPr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0" b="100000" l="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372905" y="1830986"/>
              <a:ext cx="1876530" cy="1543597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5741846" y="1436638"/>
              <a:ext cx="1697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PRAIS Software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07227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 advClick="0" advTm="3000">
        <p:cut/>
      </p:transition>
    </mc:Choice>
    <mc:Fallback xmlns="">
      <p:transition xmlns:p14="http://schemas.microsoft.com/office/powerpoint/2010/main" advClick="0" advTm="3000">
        <p:cut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234</TotalTime>
  <Words>167</Words>
  <Application>Microsoft Macintosh PowerPoint</Application>
  <PresentationFormat>On-screen Show (4:3)</PresentationFormat>
  <Paragraphs>65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Twilight</vt:lpstr>
      <vt:lpstr>PRAIS</vt:lpstr>
      <vt:lpstr>PRAIS</vt:lpstr>
      <vt:lpstr>PRAIS</vt:lpstr>
      <vt:lpstr>PRAIS</vt:lpstr>
      <vt:lpstr>PRAIS</vt:lpstr>
      <vt:lpstr>PRAIS</vt:lpstr>
      <vt:lpstr>PRAIS</vt:lpstr>
      <vt:lpstr>PRAIS</vt:lpstr>
      <vt:lpstr>PRAIS</vt:lpstr>
      <vt:lpstr>PRAIS</vt:lpstr>
      <vt:lpstr>PRAIS</vt:lpstr>
    </vt:vector>
  </TitlesOfParts>
  <Company>Life Tech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PRAIS consists of </dc:title>
  <dc:creator>Narasimhan Rajagopalan</dc:creator>
  <cp:lastModifiedBy>Narasimhan Rajagopalan</cp:lastModifiedBy>
  <cp:revision>24</cp:revision>
  <dcterms:created xsi:type="dcterms:W3CDTF">2014-02-23T08:50:24Z</dcterms:created>
  <dcterms:modified xsi:type="dcterms:W3CDTF">2014-02-23T12:46:23Z</dcterms:modified>
</cp:coreProperties>
</file>

<file path=docProps/thumbnail.jpeg>
</file>